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21CCFFC7-1F5F-4A61-AD9F-B92D9AC086CF}"/>
    <pc:docChg chg="modSld">
      <pc:chgData name="Matthieu De Mari" userId="dfb708c9-d8dc-439f-9a3b-c772bf4a311c" providerId="ADAL" clId="{21CCFFC7-1F5F-4A61-AD9F-B92D9AC086CF}" dt="2023-02-21T03:59:17.765" v="48" actId="20577"/>
      <pc:docMkLst>
        <pc:docMk/>
      </pc:docMkLst>
      <pc:sldChg chg="modSp mod">
        <pc:chgData name="Matthieu De Mari" userId="dfb708c9-d8dc-439f-9a3b-c772bf4a311c" providerId="ADAL" clId="{21CCFFC7-1F5F-4A61-AD9F-B92D9AC086CF}" dt="2023-02-20T00:43:10.029" v="7" actId="20577"/>
        <pc:sldMkLst>
          <pc:docMk/>
          <pc:sldMk cId="4221035150" sldId="256"/>
        </pc:sldMkLst>
      </pc:sldChg>
      <pc:sldChg chg="modSp mod">
        <pc:chgData name="Matthieu De Mari" userId="dfb708c9-d8dc-439f-9a3b-c772bf4a311c" providerId="ADAL" clId="{21CCFFC7-1F5F-4A61-AD9F-B92D9AC086CF}" dt="2023-02-20T00:43:07.532" v="5" actId="2057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21CCFFC7-1F5F-4A61-AD9F-B92D9AC086CF}" dt="2023-02-20T00:43:04.380" v="1" actId="20577"/>
        <pc:sldMkLst>
          <pc:docMk/>
          <pc:sldMk cId="2071167148" sldId="284"/>
        </pc:sldMkLst>
      </pc:sldChg>
      <pc:sldChg chg="modSp mod">
        <pc:chgData name="Matthieu De Mari" userId="dfb708c9-d8dc-439f-9a3b-c772bf4a311c" providerId="ADAL" clId="{21CCFFC7-1F5F-4A61-AD9F-B92D9AC086CF}" dt="2023-02-20T00:43:42.814" v="9" actId="20577"/>
        <pc:sldMkLst>
          <pc:docMk/>
          <pc:sldMk cId="1036081419" sldId="346"/>
        </pc:sldMkLst>
      </pc:sldChg>
      <pc:sldChg chg="modSp">
        <pc:chgData name="Matthieu De Mari" userId="dfb708c9-d8dc-439f-9a3b-c772bf4a311c" providerId="ADAL" clId="{21CCFFC7-1F5F-4A61-AD9F-B92D9AC086CF}" dt="2023-02-21T03:59:17.765" v="48" actId="20577"/>
        <pc:sldMkLst>
          <pc:docMk/>
          <pc:sldMk cId="3506692524" sldId="357"/>
        </pc:sldMkLst>
      </pc:sldChg>
      <pc:sldChg chg="modSp mod">
        <pc:chgData name="Matthieu De Mari" userId="dfb708c9-d8dc-439f-9a3b-c772bf4a311c" providerId="ADAL" clId="{21CCFFC7-1F5F-4A61-AD9F-B92D9AC086CF}" dt="2023-02-21T01:58:40.791" v="45" actId="20577"/>
        <pc:sldMkLst>
          <pc:docMk/>
          <pc:sldMk cId="3356693529" sldId="409"/>
        </pc:sldMkLst>
      </pc:sldChg>
      <pc:sldChg chg="modSp mod">
        <pc:chgData name="Matthieu De Mari" userId="dfb708c9-d8dc-439f-9a3b-c772bf4a311c" providerId="ADAL" clId="{21CCFFC7-1F5F-4A61-AD9F-B92D9AC086CF}" dt="2023-02-20T00:44:07.766" v="42" actId="20577"/>
        <pc:sldMkLst>
          <pc:docMk/>
          <pc:sldMk cId="2749548827" sldId="432"/>
        </pc:sldMkLst>
      </pc:sldChg>
    </pc:docChg>
  </pc:docChgLst>
  <pc:docChgLst>
    <pc:chgData name="Matthieu De Mari" userId="dfb708c9-d8dc-439f-9a3b-c772bf4a311c" providerId="ADAL" clId="{8BA41879-1166-442A-B331-ADB39C1DC8E2}"/>
    <pc:docChg chg="custSel modSld">
      <pc:chgData name="Matthieu De Mari" userId="dfb708c9-d8dc-439f-9a3b-c772bf4a311c" providerId="ADAL" clId="{8BA41879-1166-442A-B331-ADB39C1DC8E2}" dt="2023-07-06T06:37:45.917" v="124" actId="20577"/>
      <pc:docMkLst>
        <pc:docMk/>
      </pc:docMkLst>
      <pc:sldChg chg="modSp mod">
        <pc:chgData name="Matthieu De Mari" userId="dfb708c9-d8dc-439f-9a3b-c772bf4a311c" providerId="ADAL" clId="{8BA41879-1166-442A-B331-ADB39C1DC8E2}" dt="2023-07-06T06:36:32.216" v="106" actId="115"/>
        <pc:sldMkLst>
          <pc:docMk/>
          <pc:sldMk cId="964507510" sldId="356"/>
        </pc:sldMkLst>
      </pc:sldChg>
      <pc:sldChg chg="modSp mod">
        <pc:chgData name="Matthieu De Mari" userId="dfb708c9-d8dc-439f-9a3b-c772bf4a311c" providerId="ADAL" clId="{8BA41879-1166-442A-B331-ADB39C1DC8E2}" dt="2023-07-06T06:31:15.440" v="0" actId="20577"/>
        <pc:sldMkLst>
          <pc:docMk/>
          <pc:sldMk cId="61661728" sldId="363"/>
        </pc:sldMkLst>
      </pc:sldChg>
      <pc:sldChg chg="modSp">
        <pc:chgData name="Matthieu De Mari" userId="dfb708c9-d8dc-439f-9a3b-c772bf4a311c" providerId="ADAL" clId="{8BA41879-1166-442A-B331-ADB39C1DC8E2}" dt="2023-07-06T06:31:47.184" v="18" actId="20577"/>
        <pc:sldMkLst>
          <pc:docMk/>
          <pc:sldMk cId="992894056" sldId="369"/>
        </pc:sldMkLst>
      </pc:sldChg>
      <pc:sldChg chg="modSp mod">
        <pc:chgData name="Matthieu De Mari" userId="dfb708c9-d8dc-439f-9a3b-c772bf4a311c" providerId="ADAL" clId="{8BA41879-1166-442A-B331-ADB39C1DC8E2}" dt="2023-07-06T06:32:47.485" v="83" actId="27636"/>
        <pc:sldMkLst>
          <pc:docMk/>
          <pc:sldMk cId="3383173781" sldId="371"/>
        </pc:sldMkLst>
      </pc:sldChg>
      <pc:sldChg chg="modSp mod">
        <pc:chgData name="Matthieu De Mari" userId="dfb708c9-d8dc-439f-9a3b-c772bf4a311c" providerId="ADAL" clId="{8BA41879-1166-442A-B331-ADB39C1DC8E2}" dt="2023-07-06T06:32:58.499" v="84"/>
        <pc:sldMkLst>
          <pc:docMk/>
          <pc:sldMk cId="1379140709" sldId="372"/>
        </pc:sldMkLst>
      </pc:sldChg>
      <pc:sldChg chg="modSp mod">
        <pc:chgData name="Matthieu De Mari" userId="dfb708c9-d8dc-439f-9a3b-c772bf4a311c" providerId="ADAL" clId="{8BA41879-1166-442A-B331-ADB39C1DC8E2}" dt="2023-07-06T06:33:01.972" v="85"/>
        <pc:sldMkLst>
          <pc:docMk/>
          <pc:sldMk cId="3785186815" sldId="373"/>
        </pc:sldMkLst>
      </pc:sldChg>
      <pc:sldChg chg="modSp mod">
        <pc:chgData name="Matthieu De Mari" userId="dfb708c9-d8dc-439f-9a3b-c772bf4a311c" providerId="ADAL" clId="{8BA41879-1166-442A-B331-ADB39C1DC8E2}" dt="2023-07-06T06:34:09.302" v="88" actId="20577"/>
        <pc:sldMkLst>
          <pc:docMk/>
          <pc:sldMk cId="2016182279" sldId="379"/>
        </pc:sldMkLst>
      </pc:sldChg>
      <pc:sldChg chg="modSp">
        <pc:chgData name="Matthieu De Mari" userId="dfb708c9-d8dc-439f-9a3b-c772bf4a311c" providerId="ADAL" clId="{8BA41879-1166-442A-B331-ADB39C1DC8E2}" dt="2023-07-06T06:34:42.326" v="99" actId="20577"/>
        <pc:sldMkLst>
          <pc:docMk/>
          <pc:sldMk cId="3744819577" sldId="389"/>
        </pc:sldMkLst>
      </pc:sldChg>
      <pc:sldChg chg="modSp">
        <pc:chgData name="Matthieu De Mari" userId="dfb708c9-d8dc-439f-9a3b-c772bf4a311c" providerId="ADAL" clId="{8BA41879-1166-442A-B331-ADB39C1DC8E2}" dt="2023-07-06T06:34:58.805" v="100" actId="113"/>
        <pc:sldMkLst>
          <pc:docMk/>
          <pc:sldMk cId="2428633780" sldId="391"/>
        </pc:sldMkLst>
      </pc:sldChg>
      <pc:sldChg chg="modSp">
        <pc:chgData name="Matthieu De Mari" userId="dfb708c9-d8dc-439f-9a3b-c772bf4a311c" providerId="ADAL" clId="{8BA41879-1166-442A-B331-ADB39C1DC8E2}" dt="2023-07-06T06:35:01.358" v="101" actId="113"/>
        <pc:sldMkLst>
          <pc:docMk/>
          <pc:sldMk cId="3097596303" sldId="392"/>
        </pc:sldMkLst>
      </pc:sldChg>
      <pc:sldChg chg="modSp">
        <pc:chgData name="Matthieu De Mari" userId="dfb708c9-d8dc-439f-9a3b-c772bf4a311c" providerId="ADAL" clId="{8BA41879-1166-442A-B331-ADB39C1DC8E2}" dt="2023-07-06T06:35:10.998" v="103" actId="113"/>
        <pc:sldMkLst>
          <pc:docMk/>
          <pc:sldMk cId="1898736228" sldId="397"/>
        </pc:sldMkLst>
      </pc:sldChg>
      <pc:sldChg chg="modSp">
        <pc:chgData name="Matthieu De Mari" userId="dfb708c9-d8dc-439f-9a3b-c772bf4a311c" providerId="ADAL" clId="{8BA41879-1166-442A-B331-ADB39C1DC8E2}" dt="2023-07-06T06:35:06.225" v="102" actId="113"/>
        <pc:sldMkLst>
          <pc:docMk/>
          <pc:sldMk cId="3759194104" sldId="398"/>
        </pc:sldMkLst>
      </pc:sldChg>
      <pc:sldChg chg="modSp">
        <pc:chgData name="Matthieu De Mari" userId="dfb708c9-d8dc-439f-9a3b-c772bf4a311c" providerId="ADAL" clId="{8BA41879-1166-442A-B331-ADB39C1DC8E2}" dt="2023-07-06T06:36:52.911" v="107" actId="113"/>
        <pc:sldMkLst>
          <pc:docMk/>
          <pc:sldMk cId="1120916726" sldId="406"/>
        </pc:sldMkLst>
      </pc:sldChg>
      <pc:sldChg chg="modSp mod">
        <pc:chgData name="Matthieu De Mari" userId="dfb708c9-d8dc-439f-9a3b-c772bf4a311c" providerId="ADAL" clId="{8BA41879-1166-442A-B331-ADB39C1DC8E2}" dt="2023-07-06T06:31:33.117" v="8" actId="20577"/>
        <pc:sldMkLst>
          <pc:docMk/>
          <pc:sldMk cId="3629324763" sldId="435"/>
        </pc:sldMkLst>
      </pc:sldChg>
      <pc:sldChg chg="modSp">
        <pc:chgData name="Matthieu De Mari" userId="dfb708c9-d8dc-439f-9a3b-c772bf4a311c" providerId="ADAL" clId="{8BA41879-1166-442A-B331-ADB39C1DC8E2}" dt="2023-07-06T06:35:15.972" v="104" actId="113"/>
        <pc:sldMkLst>
          <pc:docMk/>
          <pc:sldMk cId="3024705499" sldId="438"/>
        </pc:sldMkLst>
      </pc:sldChg>
      <pc:sldChg chg="modSp mod">
        <pc:chgData name="Matthieu De Mari" userId="dfb708c9-d8dc-439f-9a3b-c772bf4a311c" providerId="ADAL" clId="{8BA41879-1166-442A-B331-ADB39C1DC8E2}" dt="2023-07-06T06:37:45.917" v="124" actId="20577"/>
        <pc:sldMkLst>
          <pc:docMk/>
          <pc:sldMk cId="2593644026" sldId="440"/>
        </pc:sldMkLst>
      </pc:sldChg>
    </pc:docChg>
  </pc:docChgLst>
  <pc:docChgLst>
    <pc:chgData name="Matthieu De Mari" userId="dfb708c9-d8dc-439f-9a3b-c772bf4a311c" providerId="ADAL" clId="{2941CFEB-FC25-4DBF-ADC8-0B088BD31CB9}"/>
    <pc:docChg chg="modSld">
      <pc:chgData name="Matthieu De Mari" userId="dfb708c9-d8dc-439f-9a3b-c772bf4a311c" providerId="ADAL" clId="{2941CFEB-FC25-4DBF-ADC8-0B088BD31CB9}" dt="2023-08-29T04:17:03.554" v="155" actId="20577"/>
      <pc:docMkLst>
        <pc:docMk/>
      </pc:docMkLst>
      <pc:sldChg chg="modSp mod">
        <pc:chgData name="Matthieu De Mari" userId="dfb708c9-d8dc-439f-9a3b-c772bf4a311c" providerId="ADAL" clId="{2941CFEB-FC25-4DBF-ADC8-0B088BD31CB9}" dt="2023-08-29T04:10:16.192" v="4" actId="207"/>
        <pc:sldMkLst>
          <pc:docMk/>
          <pc:sldMk cId="2434517325" sldId="347"/>
        </pc:sldMkLst>
      </pc:sldChg>
      <pc:sldChg chg="modSp mod">
        <pc:chgData name="Matthieu De Mari" userId="dfb708c9-d8dc-439f-9a3b-c772bf4a311c" providerId="ADAL" clId="{2941CFEB-FC25-4DBF-ADC8-0B088BD31CB9}" dt="2023-08-29T04:10:46.221" v="35" actId="20577"/>
        <pc:sldMkLst>
          <pc:docMk/>
          <pc:sldMk cId="61661728" sldId="363"/>
        </pc:sldMkLst>
      </pc:sldChg>
      <pc:sldChg chg="modSp">
        <pc:chgData name="Matthieu De Mari" userId="dfb708c9-d8dc-439f-9a3b-c772bf4a311c" providerId="ADAL" clId="{2941CFEB-FC25-4DBF-ADC8-0B088BD31CB9}" dt="2023-08-29T04:11:04.356" v="36" actId="5793"/>
        <pc:sldMkLst>
          <pc:docMk/>
          <pc:sldMk cId="992894056" sldId="369"/>
        </pc:sldMkLst>
      </pc:sldChg>
      <pc:sldChg chg="modSp">
        <pc:chgData name="Matthieu De Mari" userId="dfb708c9-d8dc-439f-9a3b-c772bf4a311c" providerId="ADAL" clId="{2941CFEB-FC25-4DBF-ADC8-0B088BD31CB9}" dt="2023-08-29T04:12:51.653" v="66" actId="20577"/>
        <pc:sldMkLst>
          <pc:docMk/>
          <pc:sldMk cId="3720842578" sldId="375"/>
        </pc:sldMkLst>
      </pc:sldChg>
      <pc:sldChg chg="modSp mod">
        <pc:chgData name="Matthieu De Mari" userId="dfb708c9-d8dc-439f-9a3b-c772bf4a311c" providerId="ADAL" clId="{2941CFEB-FC25-4DBF-ADC8-0B088BD31CB9}" dt="2023-08-29T04:13:11.957" v="67" actId="113"/>
        <pc:sldMkLst>
          <pc:docMk/>
          <pc:sldMk cId="1992288238" sldId="377"/>
        </pc:sldMkLst>
      </pc:sldChg>
      <pc:sldChg chg="modSp">
        <pc:chgData name="Matthieu De Mari" userId="dfb708c9-d8dc-439f-9a3b-c772bf4a311c" providerId="ADAL" clId="{2941CFEB-FC25-4DBF-ADC8-0B088BD31CB9}" dt="2023-08-29T04:12:48.357" v="64" actId="20577"/>
        <pc:sldMkLst>
          <pc:docMk/>
          <pc:sldMk cId="1048232436" sldId="382"/>
        </pc:sldMkLst>
      </pc:sldChg>
      <pc:sldChg chg="modSp mod">
        <pc:chgData name="Matthieu De Mari" userId="dfb708c9-d8dc-439f-9a3b-c772bf4a311c" providerId="ADAL" clId="{2941CFEB-FC25-4DBF-ADC8-0B088BD31CB9}" dt="2023-08-29T04:13:56.462" v="85" actId="20577"/>
        <pc:sldMkLst>
          <pc:docMk/>
          <pc:sldMk cId="3744819577" sldId="389"/>
        </pc:sldMkLst>
      </pc:sldChg>
      <pc:sldChg chg="modSp mod">
        <pc:chgData name="Matthieu De Mari" userId="dfb708c9-d8dc-439f-9a3b-c772bf4a311c" providerId="ADAL" clId="{2941CFEB-FC25-4DBF-ADC8-0B088BD31CB9}" dt="2023-08-29T04:14:25.918" v="87" actId="20577"/>
        <pc:sldMkLst>
          <pc:docMk/>
          <pc:sldMk cId="3097596303" sldId="392"/>
        </pc:sldMkLst>
      </pc:sldChg>
      <pc:sldChg chg="modSp mod">
        <pc:chgData name="Matthieu De Mari" userId="dfb708c9-d8dc-439f-9a3b-c772bf4a311c" providerId="ADAL" clId="{2941CFEB-FC25-4DBF-ADC8-0B088BD31CB9}" dt="2023-08-29T04:15:25.856" v="114" actId="5793"/>
        <pc:sldMkLst>
          <pc:docMk/>
          <pc:sldMk cId="415014243" sldId="396"/>
        </pc:sldMkLst>
      </pc:sldChg>
      <pc:sldChg chg="modSp mod">
        <pc:chgData name="Matthieu De Mari" userId="dfb708c9-d8dc-439f-9a3b-c772bf4a311c" providerId="ADAL" clId="{2941CFEB-FC25-4DBF-ADC8-0B088BD31CB9}" dt="2023-08-29T04:14:34.108" v="91" actId="20577"/>
        <pc:sldMkLst>
          <pc:docMk/>
          <pc:sldMk cId="1898736228" sldId="397"/>
        </pc:sldMkLst>
      </pc:sldChg>
      <pc:sldChg chg="modSp mod">
        <pc:chgData name="Matthieu De Mari" userId="dfb708c9-d8dc-439f-9a3b-c772bf4a311c" providerId="ADAL" clId="{2941CFEB-FC25-4DBF-ADC8-0B088BD31CB9}" dt="2023-08-29T04:14:29.943" v="89" actId="20577"/>
        <pc:sldMkLst>
          <pc:docMk/>
          <pc:sldMk cId="3759194104" sldId="398"/>
        </pc:sldMkLst>
      </pc:sldChg>
      <pc:sldChg chg="modSp mod">
        <pc:chgData name="Matthieu De Mari" userId="dfb708c9-d8dc-439f-9a3b-c772bf4a311c" providerId="ADAL" clId="{2941CFEB-FC25-4DBF-ADC8-0B088BD31CB9}" dt="2023-08-29T04:15:09.725" v="105" actId="113"/>
        <pc:sldMkLst>
          <pc:docMk/>
          <pc:sldMk cId="3655720729" sldId="400"/>
        </pc:sldMkLst>
      </pc:sldChg>
      <pc:sldChg chg="modSp mod">
        <pc:chgData name="Matthieu De Mari" userId="dfb708c9-d8dc-439f-9a3b-c772bf4a311c" providerId="ADAL" clId="{2941CFEB-FC25-4DBF-ADC8-0B088BD31CB9}" dt="2023-08-29T04:15:53.915" v="116" actId="20577"/>
        <pc:sldMkLst>
          <pc:docMk/>
          <pc:sldMk cId="1120916726" sldId="406"/>
        </pc:sldMkLst>
      </pc:sldChg>
      <pc:sldChg chg="modSp">
        <pc:chgData name="Matthieu De Mari" userId="dfb708c9-d8dc-439f-9a3b-c772bf4a311c" providerId="ADAL" clId="{2941CFEB-FC25-4DBF-ADC8-0B088BD31CB9}" dt="2023-08-29T04:11:37.482" v="37" actId="5793"/>
        <pc:sldMkLst>
          <pc:docMk/>
          <pc:sldMk cId="4227439414" sldId="426"/>
        </pc:sldMkLst>
      </pc:sldChg>
      <pc:sldChg chg="modSp mod">
        <pc:chgData name="Matthieu De Mari" userId="dfb708c9-d8dc-439f-9a3b-c772bf4a311c" providerId="ADAL" clId="{2941CFEB-FC25-4DBF-ADC8-0B088BD31CB9}" dt="2023-08-29T04:16:37.346" v="146" actId="14100"/>
        <pc:sldMkLst>
          <pc:docMk/>
          <pc:sldMk cId="682682478" sldId="434"/>
        </pc:sldMkLst>
      </pc:sldChg>
      <pc:sldChg chg="modSp mod">
        <pc:chgData name="Matthieu De Mari" userId="dfb708c9-d8dc-439f-9a3b-c772bf4a311c" providerId="ADAL" clId="{2941CFEB-FC25-4DBF-ADC8-0B088BD31CB9}" dt="2023-08-29T04:12:11.565" v="62" actId="14100"/>
        <pc:sldMkLst>
          <pc:docMk/>
          <pc:sldMk cId="3934258849" sldId="436"/>
        </pc:sldMkLst>
      </pc:sldChg>
      <pc:sldChg chg="modSp mod">
        <pc:chgData name="Matthieu De Mari" userId="dfb708c9-d8dc-439f-9a3b-c772bf4a311c" providerId="ADAL" clId="{2941CFEB-FC25-4DBF-ADC8-0B088BD31CB9}" dt="2023-08-29T04:14:42.836" v="94" actId="5793"/>
        <pc:sldMkLst>
          <pc:docMk/>
          <pc:sldMk cId="3024705499" sldId="438"/>
        </pc:sldMkLst>
      </pc:sldChg>
      <pc:sldChg chg="modSp mod">
        <pc:chgData name="Matthieu De Mari" userId="dfb708c9-d8dc-439f-9a3b-c772bf4a311c" providerId="ADAL" clId="{2941CFEB-FC25-4DBF-ADC8-0B088BD31CB9}" dt="2023-08-29T04:15:18.002" v="113" actId="20577"/>
        <pc:sldMkLst>
          <pc:docMk/>
          <pc:sldMk cId="1145882535" sldId="439"/>
        </pc:sldMkLst>
      </pc:sldChg>
      <pc:sldChg chg="modSp">
        <pc:chgData name="Matthieu De Mari" userId="dfb708c9-d8dc-439f-9a3b-c772bf4a311c" providerId="ADAL" clId="{2941CFEB-FC25-4DBF-ADC8-0B088BD31CB9}" dt="2023-08-29T04:17:03.554" v="155" actId="20577"/>
        <pc:sldMkLst>
          <pc:docMk/>
          <pc:sldMk cId="2593644026" sldId="440"/>
        </pc:sldMkLst>
      </pc:sldChg>
    </pc:docChg>
  </pc:docChgLst>
  <pc:docChgLst>
    <pc:chgData name="Matthieu De Mari" userId="dfb708c9-d8dc-439f-9a3b-c772bf4a311c" providerId="ADAL" clId="{19E81C65-828A-4F19-8F65-3287638A65F5}"/>
    <pc:docChg chg="delSld modSld modSection">
      <pc:chgData name="Matthieu De Mari" userId="dfb708c9-d8dc-439f-9a3b-c772bf4a311c" providerId="ADAL" clId="{19E81C65-828A-4F19-8F65-3287638A65F5}" dt="2023-01-26T07:06:13.657" v="1" actId="21"/>
      <pc:docMkLst>
        <pc:docMk/>
      </pc:docMkLst>
      <pc:sldChg chg="modSp mod">
        <pc:chgData name="Matthieu De Mari" userId="dfb708c9-d8dc-439f-9a3b-c772bf4a311c" providerId="ADAL" clId="{19E81C65-828A-4F19-8F65-3287638A65F5}" dt="2023-01-26T07:06:13.657" v="1" actId="21"/>
        <pc:sldMkLst>
          <pc:docMk/>
          <pc:sldMk cId="1155272401" sldId="431"/>
        </pc:sldMkLst>
      </pc:sldChg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  <pc:docChgLst>
    <pc:chgData name="Matthieu De Mari" userId="dfb708c9-d8dc-439f-9a3b-c772bf4a311c" providerId="ADAL" clId="{6A4DEC59-841C-4F98-9B42-88F179099ABA}"/>
    <pc:docChg chg="modSld">
      <pc:chgData name="Matthieu De Mari" userId="dfb708c9-d8dc-439f-9a3b-c772bf4a311c" providerId="ADAL" clId="{6A4DEC59-841C-4F98-9B42-88F179099ABA}" dt="2025-02-24T06:43:29.507" v="7" actId="20577"/>
      <pc:docMkLst>
        <pc:docMk/>
      </pc:docMkLst>
      <pc:sldChg chg="modSp mod">
        <pc:chgData name="Matthieu De Mari" userId="dfb708c9-d8dc-439f-9a3b-c772bf4a311c" providerId="ADAL" clId="{6A4DEC59-841C-4F98-9B42-88F179099ABA}" dt="2025-02-24T02:34:42.367" v="1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6A4DEC59-841C-4F98-9B42-88F179099ABA}" dt="2025-02-24T02:34:42.367" v="1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6A4DEC59-841C-4F98-9B42-88F179099ABA}" dt="2025-02-24T02:34:44.357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6A4DEC59-841C-4F98-9B42-88F179099ABA}" dt="2025-02-24T02:34:44.357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6A4DEC59-841C-4F98-9B42-88F179099ABA}" dt="2025-02-24T02:34:46.158" v="5" actId="20577"/>
        <pc:sldMkLst>
          <pc:docMk/>
          <pc:sldMk cId="2071167148" sldId="284"/>
        </pc:sldMkLst>
        <pc:spChg chg="mod">
          <ac:chgData name="Matthieu De Mari" userId="dfb708c9-d8dc-439f-9a3b-c772bf4a311c" providerId="ADAL" clId="{6A4DEC59-841C-4F98-9B42-88F179099ABA}" dt="2025-02-24T02:34:46.158" v="5" actId="20577"/>
          <ac:spMkLst>
            <pc:docMk/>
            <pc:sldMk cId="2071167148" sldId="284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6A4DEC59-841C-4F98-9B42-88F179099ABA}" dt="2025-02-24T06:43:29.507" v="7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A4DEC59-841C-4F98-9B42-88F179099ABA}" dt="2025-02-24T06:43:29.507" v="7" actId="20577"/>
          <ac:spMkLst>
            <pc:docMk/>
            <pc:sldMk cId="1036081419" sldId="346"/>
            <ac:spMk id="2" creationId="{11A08BA8-9DEC-4471-8590-434E8D8BB4A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24/02/2025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Vs-MdPcAAAAJ&amp;hl=fr" TargetMode="External"/><Relationship Id="rId2" Type="http://schemas.openxmlformats.org/officeDocument/2006/relationships/hyperlink" Target="https://bengio.abracadoudou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W6-S2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and how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parameters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</a:t>
                </a:r>
                <a:r>
                  <a:rPr lang="en-US" b="1" dirty="0"/>
                  <a:t>turn this process on its head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If we held the parameters of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constants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modify a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create a new “somewhat similar” sample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172202" y="4957055"/>
            <a:ext cx="601979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Note: this second approach (logits) often works better, because of the </a:t>
            </a:r>
            <a:r>
              <a:rPr lang="en-US" sz="2800" b="1" dirty="0" err="1"/>
              <a:t>softmax</a:t>
            </a:r>
            <a:r>
              <a:rPr lang="en-US" sz="2800" b="1" dirty="0"/>
              <a:t> might end up messing up the gradients sometimes (to be seen later).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6)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</a:t>
            </a:r>
            <a:r>
              <a:rPr lang="en-GB" b="1" dirty="0"/>
              <a:t>a more meaningful direction</a:t>
            </a:r>
            <a:r>
              <a:rPr lang="en-GB" dirty="0"/>
              <a:t>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</a:t>
                </a:r>
                <a:r>
                  <a:rPr lang="en-US" b="1" dirty="0"/>
                  <a:t>tradeoff</a:t>
                </a:r>
                <a:r>
                  <a:rPr lang="en-US" dirty="0"/>
                  <a:t>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</a:t>
                </a:r>
                <a:r>
                  <a:rPr lang="en-US" b="1" dirty="0"/>
                  <a:t>it performs better than the Epsilon Noising Method, as it is able to produce plausible attack samples that seem to fool the models more often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, failure rates).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6)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36847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</a:t>
                </a:r>
                <a:r>
                  <a:rPr lang="en-GB" b="1" dirty="0"/>
                  <a:t>Plausibility constraint </a:t>
                </a:r>
                <a:r>
                  <a:rPr lang="en-GB" dirty="0"/>
                  <a:t>that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36847" cy="4351338"/>
              </a:xfrm>
              <a:blipFill>
                <a:blip r:embed="rId3"/>
                <a:stretch>
                  <a:fillRect l="-2162" t="-2241" r="-2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Noising samples </a:t>
            </a:r>
            <a:r>
              <a:rPr lang="en-GB" dirty="0"/>
              <a:t>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</a:t>
            </a:r>
            <a:r>
              <a:rPr lang="en-GB" b="1" dirty="0"/>
              <a:t>too random</a:t>
            </a:r>
            <a:r>
              <a:rPr lang="en-GB" dirty="0"/>
              <a:t>, and is often not guaranteed to work.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Can we implement </a:t>
            </a:r>
            <a:r>
              <a:rPr lang="en-GB" b="1" dirty="0">
                <a:solidFill>
                  <a:srgbClr val="C00000"/>
                </a:solidFill>
              </a:rPr>
              <a:t>more advanced attacks</a:t>
            </a:r>
            <a:r>
              <a:rPr lang="en-GB" dirty="0">
                <a:solidFill>
                  <a:srgbClr val="C00000"/>
                </a:solidFill>
              </a:rPr>
              <a:t>, with higher </a:t>
            </a:r>
            <a:r>
              <a:rPr lang="en-GB" b="1" dirty="0">
                <a:solidFill>
                  <a:srgbClr val="C00000"/>
                </a:solidFill>
              </a:rPr>
              <a:t>success rates</a:t>
            </a:r>
            <a:r>
              <a:rPr lang="en-GB" dirty="0">
                <a:solidFill>
                  <a:srgbClr val="C00000"/>
                </a:solidFill>
              </a:rPr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led to an entirely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</a:t>
                </a:r>
                <a:r>
                  <a:rPr lang="en-GB" b="1" u="sng" dirty="0"/>
                  <a:t>train</a:t>
                </a:r>
                <a:r>
                  <a:rPr lang="en-GB" b="1" dirty="0"/>
                  <a:t> our model, so why should our </a:t>
                </a:r>
                <a:r>
                  <a:rPr lang="en-GB" b="1" u="sng" dirty="0"/>
                  <a:t>attacks</a:t>
                </a:r>
                <a:r>
                  <a:rPr lang="en-GB" b="1" dirty="0"/>
                  <a:t>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</a:t>
                </a:r>
                <a:r>
                  <a:rPr lang="en-US"/>
                  <a:t>one.</a:t>
                </a:r>
              </a:p>
              <a:p>
                <a:pPr marL="0" indent="0">
                  <a:buNone/>
                </a:pPr>
                <a:r>
                  <a:rPr lang="en-US"/>
                  <a:t>This </a:t>
                </a:r>
                <a:r>
                  <a:rPr lang="en-US" dirty="0"/>
                  <a:t>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40897" y="6106027"/>
                <a:ext cx="574408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br>
                  <a:rPr lang="en-US" sz="2400" b="1" dirty="0">
                    <a:solidFill>
                      <a:schemeClr val="accent2"/>
                    </a:solidFill>
                  </a:rPr>
                </a:br>
                <a:r>
                  <a:rPr lang="en-US" sz="2400" b="1" dirty="0">
                    <a:solidFill>
                      <a:schemeClr val="accent2"/>
                    </a:solidFill>
                  </a:rPr>
                  <a:t>and cannot be attacked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97" y="6106027"/>
                <a:ext cx="5744088" cy="830997"/>
              </a:xfrm>
              <a:prstGeom prst="rect">
                <a:avLst/>
              </a:prstGeom>
              <a:blipFill>
                <a:blip r:embed="rId4"/>
                <a:stretch>
                  <a:fillRect t="-5882" b="-16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483209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</a:t>
                </a:r>
                <a:r>
                  <a:rPr lang="en-US" sz="4400" b="1" dirty="0" err="1">
                    <a:solidFill>
                      <a:srgbClr val="FF0000"/>
                    </a:solidFill>
                  </a:rPr>
                  <a:t>completly</a:t>
                </a:r>
                <a:r>
                  <a:rPr lang="en-US" sz="4400" b="1" dirty="0">
                    <a:solidFill>
                      <a:srgbClr val="FF0000"/>
                    </a:solidFill>
                  </a:rPr>
                  <a:t>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non-8 samples as class 8,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endParaRPr lang="en-US" sz="4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Woot?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4832092"/>
              </a:xfrm>
              <a:prstGeom prst="rect">
                <a:avLst/>
              </a:prstGeom>
              <a:blipFill>
                <a:blip r:embed="rId4"/>
                <a:stretch>
                  <a:fillRect t="-2390" b="-490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(W6S2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Generative Adversarial Networks </a:t>
            </a:r>
            <a:r>
              <a:rPr lang="en-US"/>
              <a:t>(for later</a:t>
            </a:r>
            <a:r>
              <a:rPr lang="en-US" dirty="0"/>
              <a:t>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2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Adversarial Machine Learning can be very creative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2318</TotalTime>
  <Words>4355</Words>
  <Application>Microsoft Office PowerPoint</Application>
  <PresentationFormat>Widescreen</PresentationFormat>
  <Paragraphs>373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W6-S2 Introduction to Attacks and Defense on Neural Networks</vt:lpstr>
      <vt:lpstr>About this week (Week 6)</vt:lpstr>
      <vt:lpstr>About this week (Week 6)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Remember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(W6S2)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2025-02-24T06:43:32Z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